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it-IT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30" y="3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it-I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5154" y="2310293"/>
            <a:ext cx="15864485" cy="49146143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5154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421555" y="13441682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it-I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estilo do título mestre</a:t>
            </a:r>
            <a:endParaRPr lang="it-I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it-I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803E5-455C-4025-87F3-0B0480694A8D}" type="datetimeFigureOut">
              <a:rPr lang="it-IT" smtClean="0"/>
              <a:pPr/>
              <a:t>12/07/2019</a:t>
            </a:fld>
            <a:endParaRPr lang="it-I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23AAE-A022-48AD-976B-527BCC3742FC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m 22" descr="tabe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2697" y="17210212"/>
            <a:ext cx="11724183" cy="763284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461620" y="2880620"/>
            <a:ext cx="10918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400" b="1" dirty="0">
                <a:latin typeface="Arial" pitchFamily="34" charset="0"/>
                <a:cs typeface="Arial" pitchFamily="34" charset="0"/>
              </a:rPr>
              <a:t>TÍTULO</a:t>
            </a:r>
            <a:r>
              <a:rPr lang="pt-BR" sz="5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5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5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5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54, opcional negrito)</a:t>
            </a:r>
            <a:endParaRPr lang="it-IT" sz="5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065122" y="4392788"/>
            <a:ext cx="17065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u="sng" dirty="0">
                <a:latin typeface="Arial" pitchFamily="34" charset="0"/>
                <a:cs typeface="Arial" pitchFamily="34" charset="0"/>
              </a:rPr>
              <a:t>Fulano da Ciência</a:t>
            </a:r>
            <a:r>
              <a:rPr lang="pt-BR" sz="4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4000" dirty="0" err="1">
                <a:latin typeface="Arial" pitchFamily="34" charset="0"/>
                <a:cs typeface="Arial" pitchFamily="34" charset="0"/>
              </a:rPr>
              <a:t>Ciclano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 de Jaleco</a:t>
            </a:r>
            <a:r>
              <a:rPr lang="pt-BR" sz="4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, Beltrano dos Reagentes</a:t>
            </a:r>
            <a:r>
              <a:rPr lang="pt-BR" sz="40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(Autores: </a:t>
            </a:r>
            <a:r>
              <a:rPr lang="pt-BR" sz="4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4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40, centralizado, primeiro autor destacado).</a:t>
            </a:r>
            <a:r>
              <a:rPr lang="pt-BR" sz="4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4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sz="36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 Universidade Federal do Brasil </a:t>
            </a:r>
          </a:p>
          <a:p>
            <a:pPr algn="ctr"/>
            <a:r>
              <a:rPr lang="pt-BR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 Universidade Estadual X </a:t>
            </a:r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(Filiação: </a:t>
            </a:r>
            <a:r>
              <a:rPr lang="pt-BR" sz="36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36, centralizado)</a:t>
            </a:r>
            <a:endParaRPr lang="it-IT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001225" y="1008412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Logotipo do  CV: obrigatório</a:t>
            </a:r>
            <a:endParaRPr lang="it-IT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8065121" y="1368452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 descr="brasao_usp_co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307481" y="576364"/>
            <a:ext cx="1905000" cy="2724150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24122905" y="864396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Logotipo da instituição de filiação ou do curso: opcional</a:t>
            </a:r>
            <a:endParaRPr lang="it-IT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Conector de seta reta 11"/>
          <p:cNvCxnSpPr/>
          <p:nvPr/>
        </p:nvCxnSpPr>
        <p:spPr>
          <a:xfrm flipH="1">
            <a:off x="28227361" y="1440460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1802697" y="9793388"/>
            <a:ext cx="9264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INTRODUÇÃO </a:t>
            </a:r>
            <a:r>
              <a:rPr lang="pt-BR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36, opcional negrito)</a:t>
            </a:r>
            <a:endParaRPr lang="it-IT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802697" y="14545916"/>
            <a:ext cx="988071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MATERIAL E MÉTODOS</a:t>
            </a:r>
          </a:p>
          <a:p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endParaRPr lang="pt-BR" sz="3200" b="1" dirty="0">
              <a:latin typeface="Arial" pitchFamily="34" charset="0"/>
              <a:cs typeface="Arial" pitchFamily="34" charset="0"/>
            </a:endParaRPr>
          </a:p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Tabela 1 –Número ideal de células para cultura celular  </a:t>
            </a:r>
          </a:p>
          <a:p>
            <a:r>
              <a:rPr lang="pt-B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(título de tabela: </a:t>
            </a:r>
            <a:r>
              <a:rPr lang="pt-BR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28 negrito, alinhado à esquerda)</a:t>
            </a:r>
          </a:p>
          <a:p>
            <a:endParaRPr lang="it-IT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1802697" y="11174739"/>
            <a:ext cx="1193448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Texto: </a:t>
            </a:r>
            <a:r>
              <a:rPr lang="pt-BR" sz="32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32, justificado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Este modelo visa direcionar os elementos obrigatórios do pôster.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disposição do texto, as margens e cores são livres. 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Dimensões: 90 cm largura  x 120 cm altura</a:t>
            </a:r>
          </a:p>
          <a:p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  <a:endParaRPr lang="it-IT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802697" y="28803500"/>
            <a:ext cx="329654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RESULTADOS</a:t>
            </a:r>
          </a:p>
          <a:p>
            <a:endParaRPr lang="pt-BR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8531433" y="23834948"/>
            <a:ext cx="3159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CONCLUSÃO</a:t>
            </a:r>
            <a:endParaRPr lang="it-IT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8531433" y="33700044"/>
            <a:ext cx="12673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REFERÊNCIAS</a:t>
            </a:r>
          </a:p>
          <a:p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r>
              <a:rPr lang="pt-BR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Por motivo de espaço, escolha as referências mais relevantes para seu trabalho. Máximo 5. Normas da ABNT.</a:t>
            </a:r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it-IT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Imagem 24" descr="Imagem HeL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02697" y="29883620"/>
            <a:ext cx="11017224" cy="8252284"/>
          </a:xfrm>
          <a:prstGeom prst="rect">
            <a:avLst/>
          </a:prstGeom>
        </p:spPr>
      </p:pic>
      <p:sp>
        <p:nvSpPr>
          <p:cNvPr id="26" name="CaixaDeTexto 25"/>
          <p:cNvSpPr txBox="1"/>
          <p:nvPr/>
        </p:nvSpPr>
        <p:spPr>
          <a:xfrm>
            <a:off x="1800971" y="38164540"/>
            <a:ext cx="10969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Figura 1.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Células </a:t>
            </a:r>
            <a:r>
              <a:rPr lang="pt-BR" sz="2800" dirty="0" err="1">
                <a:latin typeface="Arial" pitchFamily="34" charset="0"/>
                <a:cs typeface="Arial" pitchFamily="34" charset="0"/>
              </a:rPr>
              <a:t>Hela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em cultura, baixa confluência.</a:t>
            </a:r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(Legendas: </a:t>
            </a:r>
            <a:r>
              <a:rPr lang="pt-BR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28, justificado, número da figura em negrito).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endParaRPr lang="it-IT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Imagem 29" descr="HE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531433" y="10153428"/>
            <a:ext cx="12113116" cy="9073008"/>
          </a:xfrm>
          <a:prstGeom prst="rect">
            <a:avLst/>
          </a:prstGeom>
        </p:spPr>
      </p:pic>
      <p:sp>
        <p:nvSpPr>
          <p:cNvPr id="31" name="CaixaDeTexto 30"/>
          <p:cNvSpPr txBox="1"/>
          <p:nvPr/>
        </p:nvSpPr>
        <p:spPr>
          <a:xfrm>
            <a:off x="18531433" y="19442460"/>
            <a:ext cx="12025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Arial" pitchFamily="34" charset="0"/>
                <a:cs typeface="Arial" pitchFamily="34" charset="0"/>
              </a:rPr>
              <a:t>Figura 2.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Células HEK em cultura, alta confluência.</a:t>
            </a:r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(Legendas: </a:t>
            </a:r>
            <a:r>
              <a:rPr lang="pt-BR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Arial</a:t>
            </a:r>
            <a:r>
              <a:rPr lang="pt-BR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28, justificado, número da figura em negrito).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 </a:t>
            </a:r>
            <a:endParaRPr lang="it-IT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18531433" y="39100644"/>
            <a:ext cx="12457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Arial" pitchFamily="34" charset="0"/>
                <a:cs typeface="Arial" pitchFamily="34" charset="0"/>
              </a:rPr>
              <a:t>APOIO </a:t>
            </a:r>
            <a:r>
              <a:rPr lang="pt-BR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(Opcional. Indique os órgãos que financiam a sua pesquisa)</a:t>
            </a:r>
            <a:endParaRPr lang="it-IT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Imagem 32" descr="fapesp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9010337" y="40756828"/>
            <a:ext cx="3164552" cy="1765829"/>
          </a:xfrm>
          <a:prstGeom prst="rect">
            <a:avLst/>
          </a:prstGeom>
        </p:spPr>
      </p:pic>
      <p:pic>
        <p:nvPicPr>
          <p:cNvPr id="34" name="Imagem 33" descr="Logo biocel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219249" y="40684820"/>
            <a:ext cx="2769407" cy="1532406"/>
          </a:xfrm>
          <a:prstGeom prst="rect">
            <a:avLst/>
          </a:prstGeom>
        </p:spPr>
      </p:pic>
      <p:pic>
        <p:nvPicPr>
          <p:cNvPr id="35" name="Imagem 34" descr="capesimagem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3834873" y="40684820"/>
            <a:ext cx="1962931" cy="16586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07"/>
          <a:stretch/>
        </p:blipFill>
        <p:spPr>
          <a:xfrm>
            <a:off x="405626" y="272100"/>
            <a:ext cx="7515480" cy="35722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222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 Arfelli</dc:creator>
  <cp:lastModifiedBy>Gabriela</cp:lastModifiedBy>
  <cp:revision>14</cp:revision>
  <dcterms:created xsi:type="dcterms:W3CDTF">2017-12-11T10:42:25Z</dcterms:created>
  <dcterms:modified xsi:type="dcterms:W3CDTF">2019-07-12T17:45:55Z</dcterms:modified>
</cp:coreProperties>
</file>